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63" r:id="rId5"/>
    <p:sldId id="259" r:id="rId6"/>
    <p:sldId id="275" r:id="rId7"/>
    <p:sldId id="266" r:id="rId8"/>
    <p:sldId id="267" r:id="rId9"/>
    <p:sldId id="265" r:id="rId10"/>
    <p:sldId id="280" r:id="rId11"/>
    <p:sldId id="260" r:id="rId12"/>
    <p:sldId id="261" r:id="rId13"/>
    <p:sldId id="281" r:id="rId14"/>
    <p:sldId id="277" r:id="rId15"/>
    <p:sldId id="278" r:id="rId16"/>
    <p:sldId id="262" r:id="rId17"/>
    <p:sldId id="270" r:id="rId18"/>
    <p:sldId id="264" r:id="rId19"/>
    <p:sldId id="271" r:id="rId20"/>
    <p:sldId id="269" r:id="rId21"/>
    <p:sldId id="273" r:id="rId22"/>
    <p:sldId id="279" r:id="rId23"/>
    <p:sldId id="268" r:id="rId24"/>
    <p:sldId id="272" r:id="rId25"/>
    <p:sldId id="274" r:id="rId26"/>
    <p:sldId id="282" r:id="rId27"/>
    <p:sldId id="283" r:id="rId28"/>
    <p:sldId id="284" r:id="rId29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1" autoAdjust="0"/>
    <p:restoredTop sz="94660"/>
  </p:normalViewPr>
  <p:slideViewPr>
    <p:cSldViewPr snapToGrid="0">
      <p:cViewPr>
        <p:scale>
          <a:sx n="69" d="100"/>
          <a:sy n="69" d="100"/>
        </p:scale>
        <p:origin x="403" y="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B61F8-DB4D-4C6C-AB4C-2D3E2415255B}" type="datetimeFigureOut">
              <a:rPr lang="es-MX" smtClean="0"/>
              <a:t>07/07/2026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76EA2-EFC0-4F1D-AF79-E8815C297F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2386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C76EA2-EFC0-4F1D-AF79-E8815C297F52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975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C76EA2-EFC0-4F1D-AF79-E8815C297F52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6921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FCACC2-453C-4528-BC87-E27910949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B9AFE5-A592-490A-B18F-70A5B6AC36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73D74-44D9-4774-8C27-D0927A25D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380FE2-2160-4974-AD7D-E343548B6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18B515-7102-4F10-B3C7-59210A5DE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00982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E22DAD-4EF0-413D-83EF-6AD3D02B6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0D18779-3802-4643-BF56-32FFB18FC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3B165D-C47E-4651-AF87-7B58BEFD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BB562F-0E6C-40BD-9793-8FBFFF0AC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726FCC-CCE5-4491-B4FC-1DA2599EE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68151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A59185E-0444-4144-B5CE-82030A198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42DD383-1AF0-45F5-885D-3FB6E27AC3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4B7BB8-2B03-4664-A445-27E070CAB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AF3C3E-74AA-4E64-9F49-4DBB976FD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1D1EF0-3CE8-4808-BA97-A30EF225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1398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0873FC-57AF-4F4A-8E89-378C57E42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F1C9F3-BF28-4F33-B250-FB634FCE6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D03B72A-8A85-48DD-8B24-FB24ED60F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FF182A-4B86-4765-B0BD-96865142E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EBFFA1-168E-4DA7-B1E3-75F5D09E9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448204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4B7BB5-AA8C-4334-8893-676D8A45D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0FE50C-7F05-4594-AE0B-2D50033E3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D6EAAA-3982-4E0D-B1BC-181F48BA6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32B99F-7332-4C21-BD88-D88E38E2E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1C91F7-B1F1-4F7C-A66A-F0ED072F6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946750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17D7D4-EDEE-406B-A03D-F2134A3CE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99D237-1D11-499D-8DDC-5FC263B09C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C698F3-7AE3-4FAA-8B21-2700F8928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C467FD-B501-4A74-BE3C-420EEC1F7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7727704-D3AD-4F4E-8CEF-5C6D9F9ED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9F494C-12C3-4C09-A274-F9AB5FD98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717392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154AE4-8166-406F-AAAA-A55C3E7B3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FE8CD7-D8EA-416A-BCC3-DA69A7F8D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5883BBF-510B-4278-BB9E-AAD0806A9F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F00F3A8-55F4-4FC4-BE12-A2C894111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C16457D-F15A-41DE-AD5D-987CBFEA03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DD47065-7D9C-45D6-B604-4AF17E4B3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1A94D89-2F69-4650-88FD-C169B55AE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D5B6323-716C-4F80-8C1D-F0E7CA1C9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998689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ED69F9-10B7-4E0F-AA7D-01E96C195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15CCFB-B7C7-43D5-A838-E972CB5C7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D592A0F-0857-4BA1-96B5-96727DBED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53F7401-86D9-460A-A72A-9BCCEA068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86848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54FB04D-AF13-4FB2-ABA5-4D9A79677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95B191F-5269-4B2C-8484-877C31C7F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3416351-695C-453F-8C60-5608B68AA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50041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7A8FCF-473B-4DED-A20C-142D84140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4D8AF9-71E2-4721-8799-51C9F40AA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8CCB38-151E-4661-A886-21D8DDF97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096280-15EB-486D-A7DB-535613D57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94FF05-B524-46A8-863E-A028FE680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4DEE4E-C93B-4C03-8A3C-A6420AF00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3515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FA6F62-EAB5-4728-BF7F-F831EBAFA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163BADF-0DC7-4467-B849-F40F68C516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D1F307-C4BA-4DF4-9F8B-6D530E6AD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3F7CED-18CB-43E9-A48E-312C3AF30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E141B5-3B58-4423-95B4-B38DF0631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F996E4-A41D-4776-86DB-E5B62D31E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77214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859ED72-41BE-44DF-899C-A0AC9A75B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DC8E90-C93C-4CDD-84F5-55244F60F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3F6882-B1CE-430D-BBC7-42CD542802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424DC-0DB9-4461-8B41-EC3C9A7831E5}" type="datetimeFigureOut">
              <a:rPr lang="es-CU" smtClean="0"/>
              <a:t>7/7/2026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8A5509-8AB0-488C-8963-B16E103C1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EF245E-5E63-4813-85E6-8780FC4223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02124-9B7D-4BC0-A55F-BC353BDDCEB2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52730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4;p7">
            <a:extLst>
              <a:ext uri="{FF2B5EF4-FFF2-40B4-BE49-F238E27FC236}">
                <a16:creationId xmlns:a16="http://schemas.microsoft.com/office/drawing/2014/main" id="{C72538ED-2F4E-44BC-9272-A1982980DA59}"/>
              </a:ext>
            </a:extLst>
          </p:cNvPr>
          <p:cNvSpPr txBox="1"/>
          <p:nvPr/>
        </p:nvSpPr>
        <p:spPr>
          <a:xfrm>
            <a:off x="1745738" y="3649535"/>
            <a:ext cx="870052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s-419" sz="2000" b="1" i="0" u="none" strike="noStrike" cap="none" dirty="0">
                <a:solidFill>
                  <a:schemeClr val="bg1">
                    <a:lumMod val="95000"/>
                  </a:schemeClr>
                </a:solidFill>
                <a:latin typeface="Lexend"/>
                <a:ea typeface="Lexend"/>
                <a:cs typeface="Lexend"/>
                <a:sym typeface="Lexend"/>
              </a:rPr>
              <a:t>Título de la </a:t>
            </a:r>
            <a:r>
              <a:rPr lang="es-419" sz="2000" b="1" dirty="0">
                <a:solidFill>
                  <a:schemeClr val="bg1">
                    <a:lumMod val="95000"/>
                  </a:schemeClr>
                </a:solidFill>
                <a:latin typeface="Lexend"/>
                <a:ea typeface="Lexend"/>
                <a:cs typeface="Lexend"/>
                <a:sym typeface="Lexend"/>
              </a:rPr>
              <a:t>presentación</a:t>
            </a:r>
            <a:endParaRPr sz="2000" i="0" u="none" strike="noStrike" cap="none" dirty="0">
              <a:solidFill>
                <a:schemeClr val="bg1">
                  <a:lumMod val="95000"/>
                </a:schemeClr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5" name="Google Shape;45;p7">
            <a:extLst>
              <a:ext uri="{FF2B5EF4-FFF2-40B4-BE49-F238E27FC236}">
                <a16:creationId xmlns:a16="http://schemas.microsoft.com/office/drawing/2014/main" id="{565AF82B-FA78-421A-88DF-ADBB6496F6F9}"/>
              </a:ext>
            </a:extLst>
          </p:cNvPr>
          <p:cNvSpPr txBox="1"/>
          <p:nvPr/>
        </p:nvSpPr>
        <p:spPr>
          <a:xfrm>
            <a:off x="3515250" y="4949826"/>
            <a:ext cx="5161500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2000" b="0" i="0" u="none" strike="noStrike" cap="none" dirty="0">
                <a:solidFill>
                  <a:schemeClr val="bg1">
                    <a:lumMod val="95000"/>
                  </a:schemeClr>
                </a:solidFill>
                <a:latin typeface="Didact Gothic"/>
                <a:ea typeface="Didact Gothic"/>
                <a:cs typeface="Didact Gothic"/>
                <a:sym typeface="Didact Gothic"/>
              </a:rPr>
              <a:t>Nombre y apellidos autor 1</a:t>
            </a:r>
            <a:endParaRPr b="0" i="0" u="none" strike="noStrike" cap="none" dirty="0">
              <a:solidFill>
                <a:schemeClr val="bg1">
                  <a:lumMod val="95000"/>
                </a:schemeClr>
              </a:solidFill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419" sz="2000" dirty="0">
                <a:solidFill>
                  <a:schemeClr val="bg1">
                    <a:lumMod val="95000"/>
                  </a:schemeClr>
                </a:solidFill>
                <a:latin typeface="Didact Gothic"/>
                <a:ea typeface="Didact Gothic"/>
                <a:cs typeface="Didact Gothic"/>
                <a:sym typeface="Didact Gothic"/>
              </a:rPr>
              <a:t>Nombre y apellidos autor2</a:t>
            </a:r>
            <a:endParaRPr b="0" i="0" u="none" strike="noStrike" cap="none" dirty="0">
              <a:solidFill>
                <a:schemeClr val="bg1">
                  <a:lumMod val="95000"/>
                </a:schemeClr>
              </a:solidFill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419" sz="2000" dirty="0">
                <a:solidFill>
                  <a:schemeClr val="bg1">
                    <a:lumMod val="95000"/>
                  </a:schemeClr>
                </a:solidFill>
                <a:latin typeface="Didact Gothic"/>
                <a:ea typeface="Didact Gothic"/>
                <a:cs typeface="Didact Gothic"/>
                <a:sym typeface="Didact Gothic"/>
              </a:rPr>
              <a:t>Nombre y apellidos autor 3</a:t>
            </a:r>
            <a:endParaRPr b="0" i="0" u="none" strike="noStrike" cap="none" dirty="0">
              <a:solidFill>
                <a:schemeClr val="bg1">
                  <a:lumMod val="95000"/>
                </a:schemeClr>
              </a:solidFill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2000" b="0" i="0" u="none" strike="noStrike" cap="none" dirty="0">
              <a:solidFill>
                <a:schemeClr val="bg1">
                  <a:lumMod val="95000"/>
                </a:schemeClr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2000" b="0" i="0" u="none" strike="noStrike" cap="none" dirty="0">
                <a:solidFill>
                  <a:schemeClr val="bg1">
                    <a:lumMod val="95000"/>
                  </a:schemeClr>
                </a:solidFill>
                <a:latin typeface="Didact Gothic"/>
                <a:ea typeface="Didact Gothic"/>
                <a:cs typeface="Didact Gothic"/>
                <a:sym typeface="Didact Gothic"/>
              </a:rPr>
              <a:t>Institución, País</a:t>
            </a:r>
            <a:endParaRPr b="0" i="0" u="none" strike="noStrike" cap="none" dirty="0">
              <a:solidFill>
                <a:schemeClr val="bg1">
                  <a:lumMod val="9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3087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4;p7">
            <a:extLst>
              <a:ext uri="{FF2B5EF4-FFF2-40B4-BE49-F238E27FC236}">
                <a16:creationId xmlns:a16="http://schemas.microsoft.com/office/drawing/2014/main" id="{EC365A3F-CE8F-4D0C-83BD-BFCF28FEB6E4}"/>
              </a:ext>
            </a:extLst>
          </p:cNvPr>
          <p:cNvSpPr txBox="1"/>
          <p:nvPr/>
        </p:nvSpPr>
        <p:spPr>
          <a:xfrm>
            <a:off x="697077" y="325866"/>
            <a:ext cx="10986923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chemeClr val="bg1"/>
                </a:solidFill>
                <a:latin typeface="Lexend"/>
                <a:ea typeface="Lexend"/>
                <a:cs typeface="Lexend"/>
                <a:sym typeface="Lexend"/>
              </a:rPr>
              <a:t> Título de la diapositiva</a:t>
            </a:r>
            <a:endParaRPr sz="2800" i="0" u="none" strike="noStrike" cap="none" dirty="0">
              <a:solidFill>
                <a:schemeClr val="bg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DCB01ED-DD74-44B9-BB22-AAABA7AD5485}"/>
              </a:ext>
            </a:extLst>
          </p:cNvPr>
          <p:cNvSpPr/>
          <p:nvPr/>
        </p:nvSpPr>
        <p:spPr>
          <a:xfrm>
            <a:off x="-1" y="5852122"/>
            <a:ext cx="12192000" cy="1008000"/>
          </a:xfrm>
          <a:custGeom>
            <a:avLst/>
            <a:gdLst/>
            <a:ahLst/>
            <a:cxnLst/>
            <a:rect l="l" t="t" r="r" b="b"/>
            <a:pathLst>
              <a:path w="4816592" h="858065">
                <a:moveTo>
                  <a:pt x="0" y="0"/>
                </a:moveTo>
                <a:lnTo>
                  <a:pt x="4816592" y="0"/>
                </a:lnTo>
                <a:lnTo>
                  <a:pt x="4816592" y="858065"/>
                </a:lnTo>
                <a:lnTo>
                  <a:pt x="0" y="858065"/>
                </a:lnTo>
                <a:close/>
              </a:path>
            </a:pathLst>
          </a:custGeom>
          <a:solidFill>
            <a:srgbClr val="FFFFFF"/>
          </a:solidFill>
        </p:spPr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CB77E11A-113C-4047-8772-A936755955A6}"/>
              </a:ext>
            </a:extLst>
          </p:cNvPr>
          <p:cNvSpPr/>
          <p:nvPr/>
        </p:nvSpPr>
        <p:spPr>
          <a:xfrm>
            <a:off x="6683654" y="5943600"/>
            <a:ext cx="5127346" cy="825407"/>
          </a:xfrm>
          <a:custGeom>
            <a:avLst/>
            <a:gdLst/>
            <a:ahLst/>
            <a:cxnLst/>
            <a:rect l="l" t="t" r="r" b="b"/>
            <a:pathLst>
              <a:path w="9871970" h="2022254">
                <a:moveTo>
                  <a:pt x="0" y="0"/>
                </a:moveTo>
                <a:lnTo>
                  <a:pt x="9871970" y="0"/>
                </a:lnTo>
                <a:lnTo>
                  <a:pt x="9871970" y="2022254"/>
                </a:lnTo>
                <a:lnTo>
                  <a:pt x="0" y="202225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b="-15329"/>
            </a:stretch>
          </a:blipFill>
        </p:spPr>
      </p:sp>
    </p:spTree>
    <p:extLst>
      <p:ext uri="{BB962C8B-B14F-4D97-AF65-F5344CB8AC3E}">
        <p14:creationId xmlns:p14="http://schemas.microsoft.com/office/powerpoint/2010/main" val="3467459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50EB7E8-3BFF-4813-9EE3-6661E96FE9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939"/>
            <a:ext cx="12192000" cy="1258471"/>
          </a:xfrm>
          <a:prstGeom prst="rect">
            <a:avLst/>
          </a:prstGeom>
        </p:spPr>
      </p:pic>
      <p:sp>
        <p:nvSpPr>
          <p:cNvPr id="6" name="Google Shape;44;p7">
            <a:extLst>
              <a:ext uri="{FF2B5EF4-FFF2-40B4-BE49-F238E27FC236}">
                <a16:creationId xmlns:a16="http://schemas.microsoft.com/office/drawing/2014/main" id="{A0864EBA-2C28-4866-81FE-E2D98D1BE79B}"/>
              </a:ext>
            </a:extLst>
          </p:cNvPr>
          <p:cNvSpPr txBox="1"/>
          <p:nvPr/>
        </p:nvSpPr>
        <p:spPr>
          <a:xfrm>
            <a:off x="223196" y="249666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2666797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50EB7E8-3BFF-4813-9EE3-6661E96FE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99529"/>
            <a:ext cx="12192000" cy="1258471"/>
          </a:xfrm>
          <a:prstGeom prst="rect">
            <a:avLst/>
          </a:prstGeom>
        </p:spPr>
      </p:pic>
      <p:sp>
        <p:nvSpPr>
          <p:cNvPr id="4" name="Google Shape;44;p7">
            <a:extLst>
              <a:ext uri="{FF2B5EF4-FFF2-40B4-BE49-F238E27FC236}">
                <a16:creationId xmlns:a16="http://schemas.microsoft.com/office/drawing/2014/main" id="{05FA4467-27B1-49BD-8B7E-580A7B941690}"/>
              </a:ext>
            </a:extLst>
          </p:cNvPr>
          <p:cNvSpPr txBox="1"/>
          <p:nvPr/>
        </p:nvSpPr>
        <p:spPr>
          <a:xfrm>
            <a:off x="223196" y="249666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573154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F7780FD9-E96D-4853-946A-1CCF9E3163F6}"/>
              </a:ext>
            </a:extLst>
          </p:cNvPr>
          <p:cNvGrpSpPr/>
          <p:nvPr/>
        </p:nvGrpSpPr>
        <p:grpSpPr>
          <a:xfrm>
            <a:off x="0" y="0"/>
            <a:ext cx="12192000" cy="1008000"/>
            <a:chOff x="0" y="0"/>
            <a:chExt cx="12192000" cy="1008000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DCB01ED-DD74-44B9-BB22-AAABA7AD5485}"/>
                </a:ext>
              </a:extLst>
            </p:cNvPr>
            <p:cNvSpPr/>
            <p:nvPr/>
          </p:nvSpPr>
          <p:spPr>
            <a:xfrm>
              <a:off x="0" y="0"/>
              <a:ext cx="12192000" cy="1008000"/>
            </a:xfrm>
            <a:custGeom>
              <a:avLst/>
              <a:gdLst/>
              <a:ahLst/>
              <a:cxnLst/>
              <a:rect l="l" t="t" r="r" b="b"/>
              <a:pathLst>
                <a:path w="4816592" h="858065">
                  <a:moveTo>
                    <a:pt x="0" y="0"/>
                  </a:moveTo>
                  <a:lnTo>
                    <a:pt x="4816592" y="0"/>
                  </a:lnTo>
                  <a:lnTo>
                    <a:pt x="4816592" y="858065"/>
                  </a:lnTo>
                  <a:lnTo>
                    <a:pt x="0" y="858065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CB77E11A-113C-4047-8772-A936755955A6}"/>
                </a:ext>
              </a:extLst>
            </p:cNvPr>
            <p:cNvSpPr/>
            <p:nvPr/>
          </p:nvSpPr>
          <p:spPr>
            <a:xfrm>
              <a:off x="7968578" y="91297"/>
              <a:ext cx="3989212" cy="757750"/>
            </a:xfrm>
            <a:custGeom>
              <a:avLst/>
              <a:gdLst/>
              <a:ahLst/>
              <a:cxnLst/>
              <a:rect l="l" t="t" r="r" b="b"/>
              <a:pathLst>
                <a:path w="9871970" h="2022254">
                  <a:moveTo>
                    <a:pt x="0" y="0"/>
                  </a:moveTo>
                  <a:lnTo>
                    <a:pt x="9871970" y="0"/>
                  </a:lnTo>
                  <a:lnTo>
                    <a:pt x="9871970" y="2022254"/>
                  </a:lnTo>
                  <a:lnTo>
                    <a:pt x="0" y="202225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b="-15329"/>
              </a:stretch>
            </a:blipFill>
          </p:spPr>
        </p:sp>
      </p:grpSp>
      <p:sp>
        <p:nvSpPr>
          <p:cNvPr id="5" name="Google Shape;44;p7">
            <a:extLst>
              <a:ext uri="{FF2B5EF4-FFF2-40B4-BE49-F238E27FC236}">
                <a16:creationId xmlns:a16="http://schemas.microsoft.com/office/drawing/2014/main" id="{652D532A-0B54-4626-A7B0-AFE99947563E}"/>
              </a:ext>
            </a:extLst>
          </p:cNvPr>
          <p:cNvSpPr txBox="1"/>
          <p:nvPr/>
        </p:nvSpPr>
        <p:spPr>
          <a:xfrm>
            <a:off x="0" y="208582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436862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50EB7E8-3BFF-4813-9EE3-6661E96FE9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8471"/>
          </a:xfrm>
          <a:prstGeom prst="rect">
            <a:avLst/>
          </a:prstGeom>
        </p:spPr>
      </p:pic>
      <p:sp>
        <p:nvSpPr>
          <p:cNvPr id="6" name="Google Shape;44;p7">
            <a:extLst>
              <a:ext uri="{FF2B5EF4-FFF2-40B4-BE49-F238E27FC236}">
                <a16:creationId xmlns:a16="http://schemas.microsoft.com/office/drawing/2014/main" id="{A0864EBA-2C28-4866-81FE-E2D98D1BE79B}"/>
              </a:ext>
            </a:extLst>
          </p:cNvPr>
          <p:cNvSpPr txBox="1"/>
          <p:nvPr/>
        </p:nvSpPr>
        <p:spPr>
          <a:xfrm>
            <a:off x="223196" y="249666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chemeClr val="bg1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chemeClr val="bg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4254189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50EB7E8-3BFF-4813-9EE3-6661E96FE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8471"/>
          </a:xfrm>
          <a:prstGeom prst="rect">
            <a:avLst/>
          </a:prstGeom>
        </p:spPr>
      </p:pic>
      <p:sp>
        <p:nvSpPr>
          <p:cNvPr id="4" name="Google Shape;44;p7">
            <a:extLst>
              <a:ext uri="{FF2B5EF4-FFF2-40B4-BE49-F238E27FC236}">
                <a16:creationId xmlns:a16="http://schemas.microsoft.com/office/drawing/2014/main" id="{05FA4467-27B1-49BD-8B7E-580A7B941690}"/>
              </a:ext>
            </a:extLst>
          </p:cNvPr>
          <p:cNvSpPr txBox="1"/>
          <p:nvPr/>
        </p:nvSpPr>
        <p:spPr>
          <a:xfrm>
            <a:off x="223196" y="249666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chemeClr val="bg1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chemeClr val="bg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2444645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43592CF-AFFF-4384-B4E5-32EF4D0A7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05" y="177713"/>
            <a:ext cx="3309828" cy="669780"/>
          </a:xfrm>
          <a:prstGeom prst="rect">
            <a:avLst/>
          </a:prstGeom>
        </p:spPr>
      </p:pic>
      <p:sp>
        <p:nvSpPr>
          <p:cNvPr id="5" name="Google Shape;44;p7">
            <a:extLst>
              <a:ext uri="{FF2B5EF4-FFF2-40B4-BE49-F238E27FC236}">
                <a16:creationId xmlns:a16="http://schemas.microsoft.com/office/drawing/2014/main" id="{F4F4593A-5621-49B3-BBD1-094C6723E112}"/>
              </a:ext>
            </a:extLst>
          </p:cNvPr>
          <p:cNvSpPr txBox="1"/>
          <p:nvPr/>
        </p:nvSpPr>
        <p:spPr>
          <a:xfrm>
            <a:off x="3802324" y="221611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446843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4;p7">
            <a:extLst>
              <a:ext uri="{FF2B5EF4-FFF2-40B4-BE49-F238E27FC236}">
                <a16:creationId xmlns:a16="http://schemas.microsoft.com/office/drawing/2014/main" id="{F4F4593A-5621-49B3-BBD1-094C6723E112}"/>
              </a:ext>
            </a:extLst>
          </p:cNvPr>
          <p:cNvSpPr txBox="1"/>
          <p:nvPr/>
        </p:nvSpPr>
        <p:spPr>
          <a:xfrm>
            <a:off x="2207756" y="203113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2947F02-669C-49CC-B3E1-123392BB3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243"/>
          <a:stretch>
            <a:fillRect/>
          </a:stretch>
        </p:blipFill>
        <p:spPr>
          <a:xfrm>
            <a:off x="295503" y="13546"/>
            <a:ext cx="1689223" cy="1281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47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4;p7">
            <a:extLst>
              <a:ext uri="{FF2B5EF4-FFF2-40B4-BE49-F238E27FC236}">
                <a16:creationId xmlns:a16="http://schemas.microsoft.com/office/drawing/2014/main" id="{041DE50E-54A3-4072-80DC-338537F22EBB}"/>
              </a:ext>
            </a:extLst>
          </p:cNvPr>
          <p:cNvSpPr txBox="1"/>
          <p:nvPr/>
        </p:nvSpPr>
        <p:spPr>
          <a:xfrm>
            <a:off x="223196" y="249666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45A23EF-01F6-4673-A796-95E66DB6F7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7060" y="6021659"/>
            <a:ext cx="3267632" cy="661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694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4;p7">
            <a:extLst>
              <a:ext uri="{FF2B5EF4-FFF2-40B4-BE49-F238E27FC236}">
                <a16:creationId xmlns:a16="http://schemas.microsoft.com/office/drawing/2014/main" id="{041DE50E-54A3-4072-80DC-338537F22EBB}"/>
              </a:ext>
            </a:extLst>
          </p:cNvPr>
          <p:cNvSpPr txBox="1"/>
          <p:nvPr/>
        </p:nvSpPr>
        <p:spPr>
          <a:xfrm>
            <a:off x="223196" y="249666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E26BF23-E9A6-44FC-89C9-0E9624D8F9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243"/>
          <a:stretch>
            <a:fillRect/>
          </a:stretch>
        </p:blipFill>
        <p:spPr>
          <a:xfrm>
            <a:off x="10161309" y="5282993"/>
            <a:ext cx="1958177" cy="1485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217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4;p7">
            <a:extLst>
              <a:ext uri="{FF2B5EF4-FFF2-40B4-BE49-F238E27FC236}">
                <a16:creationId xmlns:a16="http://schemas.microsoft.com/office/drawing/2014/main" id="{6FEE4591-BD41-40D6-AF61-B5B0090F66D3}"/>
              </a:ext>
            </a:extLst>
          </p:cNvPr>
          <p:cNvSpPr txBox="1"/>
          <p:nvPr/>
        </p:nvSpPr>
        <p:spPr>
          <a:xfrm>
            <a:off x="1745738" y="3782959"/>
            <a:ext cx="870052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s-419" sz="20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</a:t>
            </a:r>
            <a:r>
              <a:rPr lang="es-419" sz="2000" b="1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presentación</a:t>
            </a:r>
            <a:endParaRPr sz="20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" name="Google Shape;45;p7">
            <a:extLst>
              <a:ext uri="{FF2B5EF4-FFF2-40B4-BE49-F238E27FC236}">
                <a16:creationId xmlns:a16="http://schemas.microsoft.com/office/drawing/2014/main" id="{CC13B858-972E-42DC-987E-A36A37CA22DD}"/>
              </a:ext>
            </a:extLst>
          </p:cNvPr>
          <p:cNvSpPr txBox="1"/>
          <p:nvPr/>
        </p:nvSpPr>
        <p:spPr>
          <a:xfrm>
            <a:off x="3515250" y="4759693"/>
            <a:ext cx="5161500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2000" b="0" i="0" u="none" strike="noStrike" cap="none" dirty="0">
                <a:solidFill>
                  <a:srgbClr val="002060"/>
                </a:solidFill>
                <a:latin typeface="Didact Gothic"/>
                <a:ea typeface="Didact Gothic"/>
                <a:cs typeface="Didact Gothic"/>
                <a:sym typeface="Didact Gothic"/>
              </a:rPr>
              <a:t>Nombre y apellidos autor 1</a:t>
            </a:r>
            <a:endParaRPr b="0" i="0" u="none" strike="noStrike" cap="none" dirty="0">
              <a:solidFill>
                <a:srgbClr val="002060"/>
              </a:solidFill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419" sz="2000" dirty="0">
                <a:solidFill>
                  <a:srgbClr val="002060"/>
                </a:solidFill>
                <a:latin typeface="Didact Gothic"/>
                <a:ea typeface="Didact Gothic"/>
                <a:cs typeface="Didact Gothic"/>
                <a:sym typeface="Didact Gothic"/>
              </a:rPr>
              <a:t>Nombre y apellidos autor 2</a:t>
            </a:r>
            <a:endParaRPr b="0" i="0" u="none" strike="noStrike" cap="none" dirty="0">
              <a:solidFill>
                <a:srgbClr val="002060"/>
              </a:solidFill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419" sz="2000" dirty="0">
                <a:solidFill>
                  <a:srgbClr val="002060"/>
                </a:solidFill>
                <a:latin typeface="Didact Gothic"/>
                <a:ea typeface="Didact Gothic"/>
                <a:cs typeface="Didact Gothic"/>
                <a:sym typeface="Didact Gothic"/>
              </a:rPr>
              <a:t>Nombre y apellidos autor 3</a:t>
            </a:r>
            <a:endParaRPr b="0" i="0" u="none" strike="noStrike" cap="none" dirty="0">
              <a:solidFill>
                <a:srgbClr val="002060"/>
              </a:solidFill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2000" b="0" i="0" u="none" strike="noStrike" cap="none" dirty="0">
              <a:solidFill>
                <a:srgbClr val="002060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2000" b="0" i="0" u="none" strike="noStrike" cap="none" dirty="0">
                <a:solidFill>
                  <a:srgbClr val="002060"/>
                </a:solidFill>
                <a:latin typeface="Didact Gothic"/>
                <a:ea typeface="Didact Gothic"/>
                <a:cs typeface="Didact Gothic"/>
                <a:sym typeface="Didact Gothic"/>
              </a:rPr>
              <a:t>Institución, País</a:t>
            </a:r>
            <a:endParaRPr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9965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4;p7">
            <a:extLst>
              <a:ext uri="{FF2B5EF4-FFF2-40B4-BE49-F238E27FC236}">
                <a16:creationId xmlns:a16="http://schemas.microsoft.com/office/drawing/2014/main" id="{F4F4593A-5621-49B3-BBD1-094C6723E112}"/>
              </a:ext>
            </a:extLst>
          </p:cNvPr>
          <p:cNvSpPr txBox="1"/>
          <p:nvPr/>
        </p:nvSpPr>
        <p:spPr>
          <a:xfrm>
            <a:off x="214729" y="279313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1B8C7F19-8C63-46AF-9E27-96D01498956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2941"/>
            <a:ext cx="12192000" cy="601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128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7093BB98-8213-4E5D-9509-8A06E896C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05" y="177713"/>
            <a:ext cx="3309828" cy="669780"/>
          </a:xfrm>
          <a:prstGeom prst="rect">
            <a:avLst/>
          </a:prstGeom>
        </p:spPr>
      </p:pic>
      <p:sp>
        <p:nvSpPr>
          <p:cNvPr id="10" name="Google Shape;44;p7">
            <a:extLst>
              <a:ext uri="{FF2B5EF4-FFF2-40B4-BE49-F238E27FC236}">
                <a16:creationId xmlns:a16="http://schemas.microsoft.com/office/drawing/2014/main" id="{257CC86D-5EE4-43E1-A673-3FBD25585282}"/>
              </a:ext>
            </a:extLst>
          </p:cNvPr>
          <p:cNvSpPr txBox="1"/>
          <p:nvPr/>
        </p:nvSpPr>
        <p:spPr>
          <a:xfrm>
            <a:off x="3802324" y="221611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2063665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4;p7">
            <a:extLst>
              <a:ext uri="{FF2B5EF4-FFF2-40B4-BE49-F238E27FC236}">
                <a16:creationId xmlns:a16="http://schemas.microsoft.com/office/drawing/2014/main" id="{37C849B4-016F-42C0-AF99-8880991DA5DD}"/>
              </a:ext>
            </a:extLst>
          </p:cNvPr>
          <p:cNvSpPr txBox="1"/>
          <p:nvPr/>
        </p:nvSpPr>
        <p:spPr>
          <a:xfrm>
            <a:off x="2207756" y="203113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892F11E-922F-486A-B9D6-3E0067B7B3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243"/>
          <a:stretch>
            <a:fillRect/>
          </a:stretch>
        </p:blipFill>
        <p:spPr>
          <a:xfrm>
            <a:off x="295503" y="13546"/>
            <a:ext cx="1689223" cy="1281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4575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4AA9B0A-ED34-41C1-BF5B-D7772F871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1254" y="6227957"/>
            <a:ext cx="2402193" cy="486110"/>
          </a:xfrm>
          <a:prstGeom prst="rect">
            <a:avLst/>
          </a:prstGeom>
        </p:spPr>
      </p:pic>
      <p:sp>
        <p:nvSpPr>
          <p:cNvPr id="6" name="Google Shape;44;p7">
            <a:extLst>
              <a:ext uri="{FF2B5EF4-FFF2-40B4-BE49-F238E27FC236}">
                <a16:creationId xmlns:a16="http://schemas.microsoft.com/office/drawing/2014/main" id="{49110817-7C7C-49DC-A255-1C9488533C84}"/>
              </a:ext>
            </a:extLst>
          </p:cNvPr>
          <p:cNvSpPr txBox="1"/>
          <p:nvPr/>
        </p:nvSpPr>
        <p:spPr>
          <a:xfrm>
            <a:off x="223196" y="249666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31574911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4;p7">
            <a:extLst>
              <a:ext uri="{FF2B5EF4-FFF2-40B4-BE49-F238E27FC236}">
                <a16:creationId xmlns:a16="http://schemas.microsoft.com/office/drawing/2014/main" id="{49110817-7C7C-49DC-A255-1C9488533C84}"/>
              </a:ext>
            </a:extLst>
          </p:cNvPr>
          <p:cNvSpPr txBox="1"/>
          <p:nvPr/>
        </p:nvSpPr>
        <p:spPr>
          <a:xfrm>
            <a:off x="223196" y="249666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FE850E9-6C6D-4C5B-BC7A-33F93A6F53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243"/>
          <a:stretch>
            <a:fillRect/>
          </a:stretch>
        </p:blipFill>
        <p:spPr>
          <a:xfrm>
            <a:off x="10161309" y="5282993"/>
            <a:ext cx="1958177" cy="1485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6582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4;p7">
            <a:extLst>
              <a:ext uri="{FF2B5EF4-FFF2-40B4-BE49-F238E27FC236}">
                <a16:creationId xmlns:a16="http://schemas.microsoft.com/office/drawing/2014/main" id="{49110817-7C7C-49DC-A255-1C9488533C84}"/>
              </a:ext>
            </a:extLst>
          </p:cNvPr>
          <p:cNvSpPr txBox="1"/>
          <p:nvPr/>
        </p:nvSpPr>
        <p:spPr>
          <a:xfrm>
            <a:off x="223196" y="249666"/>
            <a:ext cx="60113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3304B524-0F2E-42A2-82C3-594A5479153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2941"/>
            <a:ext cx="12192000" cy="601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1506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4;p7">
            <a:extLst>
              <a:ext uri="{FF2B5EF4-FFF2-40B4-BE49-F238E27FC236}">
                <a16:creationId xmlns:a16="http://schemas.microsoft.com/office/drawing/2014/main" id="{EC365A3F-CE8F-4D0C-83BD-BFCF28FEB6E4}"/>
              </a:ext>
            </a:extLst>
          </p:cNvPr>
          <p:cNvSpPr txBox="1"/>
          <p:nvPr/>
        </p:nvSpPr>
        <p:spPr>
          <a:xfrm>
            <a:off x="4456533" y="3064357"/>
            <a:ext cx="455200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4000" b="1" i="0" u="none" strike="noStrike" cap="none" dirty="0">
                <a:solidFill>
                  <a:schemeClr val="bg1"/>
                </a:solidFill>
                <a:latin typeface="Lexend"/>
                <a:ea typeface="Lexend"/>
                <a:cs typeface="Lexend"/>
                <a:sym typeface="Lexend"/>
              </a:rPr>
              <a:t> </a:t>
            </a:r>
            <a:r>
              <a:rPr lang="es-419" sz="4000" b="1" dirty="0">
                <a:solidFill>
                  <a:schemeClr val="bg1"/>
                </a:solidFill>
                <a:latin typeface="Lexend"/>
                <a:ea typeface="Lexend"/>
                <a:cs typeface="Lexend"/>
                <a:sym typeface="Lexend"/>
              </a:rPr>
              <a:t>MUCHAS GRACIAS</a:t>
            </a:r>
            <a:endParaRPr sz="4000" i="0" u="none" strike="noStrike" cap="none" dirty="0">
              <a:solidFill>
                <a:schemeClr val="bg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43C695B-4864-47E7-86BA-42BA570245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66865" y="2141002"/>
            <a:ext cx="2308335" cy="230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7457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AC5BEC72-72E3-487A-B8A8-3E522068F5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81476" y="2066524"/>
            <a:ext cx="2327056" cy="2327056"/>
          </a:xfrm>
          <a:prstGeom prst="rect">
            <a:avLst/>
          </a:prstGeom>
        </p:spPr>
      </p:pic>
      <p:sp>
        <p:nvSpPr>
          <p:cNvPr id="10" name="Google Shape;44;p7">
            <a:extLst>
              <a:ext uri="{FF2B5EF4-FFF2-40B4-BE49-F238E27FC236}">
                <a16:creationId xmlns:a16="http://schemas.microsoft.com/office/drawing/2014/main" id="{D95941D4-9290-4FA3-B1A7-1263D7278850}"/>
              </a:ext>
            </a:extLst>
          </p:cNvPr>
          <p:cNvSpPr txBox="1"/>
          <p:nvPr/>
        </p:nvSpPr>
        <p:spPr>
          <a:xfrm>
            <a:off x="4211163" y="2937471"/>
            <a:ext cx="6011349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40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MUCHAS GRACIAS</a:t>
            </a:r>
            <a:endParaRPr sz="40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12031768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BAD77FA-62C4-4BF1-B57C-AC8B4590EB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81476" y="2066524"/>
            <a:ext cx="2327056" cy="2327056"/>
          </a:xfrm>
          <a:prstGeom prst="rect">
            <a:avLst/>
          </a:prstGeom>
        </p:spPr>
      </p:pic>
      <p:sp>
        <p:nvSpPr>
          <p:cNvPr id="8" name="Google Shape;44;p7">
            <a:extLst>
              <a:ext uri="{FF2B5EF4-FFF2-40B4-BE49-F238E27FC236}">
                <a16:creationId xmlns:a16="http://schemas.microsoft.com/office/drawing/2014/main" id="{0B8D41F7-64F0-4715-BAA6-53BF23012C23}"/>
              </a:ext>
            </a:extLst>
          </p:cNvPr>
          <p:cNvSpPr txBox="1"/>
          <p:nvPr/>
        </p:nvSpPr>
        <p:spPr>
          <a:xfrm>
            <a:off x="4211163" y="2937471"/>
            <a:ext cx="6011349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40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MUCHAS GRACIAS</a:t>
            </a:r>
            <a:endParaRPr sz="40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2599605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4;p7">
            <a:extLst>
              <a:ext uri="{FF2B5EF4-FFF2-40B4-BE49-F238E27FC236}">
                <a16:creationId xmlns:a16="http://schemas.microsoft.com/office/drawing/2014/main" id="{E913484A-3D27-47A3-8C49-95149050EB1F}"/>
              </a:ext>
            </a:extLst>
          </p:cNvPr>
          <p:cNvSpPr txBox="1"/>
          <p:nvPr/>
        </p:nvSpPr>
        <p:spPr>
          <a:xfrm>
            <a:off x="1745738" y="3782959"/>
            <a:ext cx="870052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s-419" sz="20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</a:t>
            </a:r>
            <a:r>
              <a:rPr lang="es-419" sz="2000" b="1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presentación</a:t>
            </a:r>
            <a:endParaRPr sz="20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5" name="Google Shape;45;p7">
            <a:extLst>
              <a:ext uri="{FF2B5EF4-FFF2-40B4-BE49-F238E27FC236}">
                <a16:creationId xmlns:a16="http://schemas.microsoft.com/office/drawing/2014/main" id="{4F4DEBA7-7414-4343-83A5-D1F37C35F5DA}"/>
              </a:ext>
            </a:extLst>
          </p:cNvPr>
          <p:cNvSpPr txBox="1"/>
          <p:nvPr/>
        </p:nvSpPr>
        <p:spPr>
          <a:xfrm>
            <a:off x="3515250" y="4759693"/>
            <a:ext cx="5161500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2000" b="0" i="0" u="none" strike="noStrike" cap="none" dirty="0">
                <a:solidFill>
                  <a:srgbClr val="002060"/>
                </a:solidFill>
                <a:latin typeface="Didact Gothic"/>
                <a:ea typeface="Didact Gothic"/>
                <a:cs typeface="Didact Gothic"/>
                <a:sym typeface="Didact Gothic"/>
              </a:rPr>
              <a:t>Nombre y apellidos autor 1</a:t>
            </a:r>
            <a:endParaRPr b="0" i="0" u="none" strike="noStrike" cap="none" dirty="0">
              <a:solidFill>
                <a:srgbClr val="002060"/>
              </a:solidFill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419" sz="2000" dirty="0">
                <a:solidFill>
                  <a:srgbClr val="002060"/>
                </a:solidFill>
                <a:latin typeface="Didact Gothic"/>
                <a:ea typeface="Didact Gothic"/>
                <a:cs typeface="Didact Gothic"/>
                <a:sym typeface="Didact Gothic"/>
              </a:rPr>
              <a:t>Nombre y apellidos autor 2</a:t>
            </a:r>
            <a:endParaRPr b="0" i="0" u="none" strike="noStrike" cap="none" dirty="0">
              <a:solidFill>
                <a:srgbClr val="002060"/>
              </a:solidFill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419" sz="2000" dirty="0">
                <a:solidFill>
                  <a:srgbClr val="002060"/>
                </a:solidFill>
                <a:latin typeface="Didact Gothic"/>
                <a:ea typeface="Didact Gothic"/>
                <a:cs typeface="Didact Gothic"/>
                <a:sym typeface="Didact Gothic"/>
              </a:rPr>
              <a:t>Nombre y apellidos autor 3</a:t>
            </a:r>
            <a:endParaRPr b="0" i="0" u="none" strike="noStrike" cap="none" dirty="0">
              <a:solidFill>
                <a:srgbClr val="002060"/>
              </a:solidFill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2000" b="0" i="0" u="none" strike="noStrike" cap="none" dirty="0">
              <a:solidFill>
                <a:srgbClr val="002060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s-419" sz="2000" b="0" i="0" u="none" strike="noStrike" cap="none" dirty="0">
                <a:solidFill>
                  <a:srgbClr val="002060"/>
                </a:solidFill>
                <a:latin typeface="Didact Gothic"/>
                <a:ea typeface="Didact Gothic"/>
                <a:cs typeface="Didact Gothic"/>
                <a:sym typeface="Didact Gothic"/>
              </a:rPr>
              <a:t>Institución, País</a:t>
            </a:r>
            <a:endParaRPr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1653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4;p7">
            <a:extLst>
              <a:ext uri="{FF2B5EF4-FFF2-40B4-BE49-F238E27FC236}">
                <a16:creationId xmlns:a16="http://schemas.microsoft.com/office/drawing/2014/main" id="{EC365A3F-CE8F-4D0C-83BD-BFCF28FEB6E4}"/>
              </a:ext>
            </a:extLst>
          </p:cNvPr>
          <p:cNvSpPr txBox="1"/>
          <p:nvPr/>
        </p:nvSpPr>
        <p:spPr>
          <a:xfrm>
            <a:off x="2822464" y="2141002"/>
            <a:ext cx="455200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400" b="1" i="0" u="none" strike="noStrike" cap="none" dirty="0">
                <a:solidFill>
                  <a:schemeClr val="bg1"/>
                </a:solidFill>
                <a:latin typeface="Lexend"/>
                <a:ea typeface="Lexend"/>
                <a:cs typeface="Lexend"/>
                <a:sym typeface="Lexend"/>
              </a:rPr>
              <a:t> Separador secci</a:t>
            </a:r>
            <a:r>
              <a:rPr lang="es-419" sz="2400" b="1" dirty="0">
                <a:solidFill>
                  <a:schemeClr val="bg1"/>
                </a:solidFill>
                <a:latin typeface="Lexend"/>
                <a:ea typeface="Lexend"/>
                <a:cs typeface="Lexend"/>
                <a:sym typeface="Lexend"/>
              </a:rPr>
              <a:t>ón</a:t>
            </a:r>
            <a:endParaRPr sz="2400" i="0" u="none" strike="noStrike" cap="none" dirty="0">
              <a:solidFill>
                <a:schemeClr val="bg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43C695B-4864-47E7-86BA-42BA570245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5130" y="2141002"/>
            <a:ext cx="1250003" cy="125000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2C83308-1635-41BB-9043-1F2C787420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597" y="5503837"/>
            <a:ext cx="6126804" cy="1404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356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9817ECE-541C-4AFC-90AA-770F7A0D2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72733" y="5379717"/>
            <a:ext cx="6446533" cy="147828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129D40C-A11F-42EB-98E6-08D57E2653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0896" y="1932710"/>
            <a:ext cx="1496290" cy="1496290"/>
          </a:xfrm>
          <a:prstGeom prst="rect">
            <a:avLst/>
          </a:prstGeom>
        </p:spPr>
      </p:pic>
      <p:sp>
        <p:nvSpPr>
          <p:cNvPr id="6" name="Google Shape;44;p7">
            <a:extLst>
              <a:ext uri="{FF2B5EF4-FFF2-40B4-BE49-F238E27FC236}">
                <a16:creationId xmlns:a16="http://schemas.microsoft.com/office/drawing/2014/main" id="{D7685DD8-D979-4E58-9489-B64849E794FD}"/>
              </a:ext>
            </a:extLst>
          </p:cNvPr>
          <p:cNvSpPr txBox="1"/>
          <p:nvPr/>
        </p:nvSpPr>
        <p:spPr>
          <a:xfrm>
            <a:off x="3307917" y="1932710"/>
            <a:ext cx="601134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4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Separador </a:t>
            </a:r>
            <a:r>
              <a:rPr lang="es-419" sz="2400" b="1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sección </a:t>
            </a:r>
            <a:endParaRPr sz="24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1809054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15845F2-6685-40B9-90F6-D5CBA23498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72733" y="5379717"/>
            <a:ext cx="6446533" cy="1478282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C6EF493-2ADA-4FFF-8091-B54E0E8698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0894" y="1932710"/>
            <a:ext cx="1496290" cy="1496290"/>
          </a:xfrm>
          <a:prstGeom prst="rect">
            <a:avLst/>
          </a:prstGeom>
        </p:spPr>
      </p:pic>
      <p:sp>
        <p:nvSpPr>
          <p:cNvPr id="10" name="Google Shape;44;p7">
            <a:extLst>
              <a:ext uri="{FF2B5EF4-FFF2-40B4-BE49-F238E27FC236}">
                <a16:creationId xmlns:a16="http://schemas.microsoft.com/office/drawing/2014/main" id="{915B99FE-C794-47B1-963E-B1A46C0A7376}"/>
              </a:ext>
            </a:extLst>
          </p:cNvPr>
          <p:cNvSpPr txBox="1"/>
          <p:nvPr/>
        </p:nvSpPr>
        <p:spPr>
          <a:xfrm>
            <a:off x="3307917" y="1932710"/>
            <a:ext cx="601134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400" b="1" i="0" u="none" strike="noStrike" cap="none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Separador </a:t>
            </a:r>
            <a:r>
              <a:rPr lang="es-419" sz="2400" b="1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sección </a:t>
            </a:r>
            <a:endParaRPr sz="24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4185751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4;p7">
            <a:extLst>
              <a:ext uri="{FF2B5EF4-FFF2-40B4-BE49-F238E27FC236}">
                <a16:creationId xmlns:a16="http://schemas.microsoft.com/office/drawing/2014/main" id="{EC365A3F-CE8F-4D0C-83BD-BFCF28FEB6E4}"/>
              </a:ext>
            </a:extLst>
          </p:cNvPr>
          <p:cNvSpPr txBox="1"/>
          <p:nvPr/>
        </p:nvSpPr>
        <p:spPr>
          <a:xfrm>
            <a:off x="697077" y="325866"/>
            <a:ext cx="10986923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i="0" u="none" strike="noStrike" cap="none" dirty="0">
                <a:solidFill>
                  <a:schemeClr val="bg1"/>
                </a:solidFill>
                <a:latin typeface="Lexend"/>
                <a:ea typeface="Lexend"/>
                <a:cs typeface="Lexend"/>
                <a:sym typeface="Lexend"/>
              </a:rPr>
              <a:t> Título de la diapositiva</a:t>
            </a:r>
            <a:endParaRPr sz="2800" i="0" u="none" strike="noStrike" cap="none" dirty="0">
              <a:solidFill>
                <a:schemeClr val="bg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43C695B-4864-47E7-86BA-42BA570245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196" y="5660571"/>
            <a:ext cx="947763" cy="94776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2C83308-1635-41BB-9043-1F2C787420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087" y="5660571"/>
            <a:ext cx="4778717" cy="109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5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9817ECE-541C-4AFC-90AA-770F7A0D2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3467" y="5533830"/>
            <a:ext cx="5314534" cy="121869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129D40C-A11F-42EB-98E6-08D57E2653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6763" y="5753593"/>
            <a:ext cx="965437" cy="965437"/>
          </a:xfrm>
          <a:prstGeom prst="rect">
            <a:avLst/>
          </a:prstGeom>
        </p:spPr>
      </p:pic>
      <p:sp>
        <p:nvSpPr>
          <p:cNvPr id="6" name="Google Shape;44;p7">
            <a:extLst>
              <a:ext uri="{FF2B5EF4-FFF2-40B4-BE49-F238E27FC236}">
                <a16:creationId xmlns:a16="http://schemas.microsoft.com/office/drawing/2014/main" id="{D7685DD8-D979-4E58-9489-B64849E794FD}"/>
              </a:ext>
            </a:extLst>
          </p:cNvPr>
          <p:cNvSpPr txBox="1"/>
          <p:nvPr/>
        </p:nvSpPr>
        <p:spPr>
          <a:xfrm>
            <a:off x="369983" y="239377"/>
            <a:ext cx="967148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 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2893788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F127ADC-C027-430A-A8B4-937F51B5C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3467" y="5533830"/>
            <a:ext cx="5314534" cy="121869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5FB2CC55-5973-48E0-9066-9C51B46907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6763" y="5753593"/>
            <a:ext cx="965437" cy="965437"/>
          </a:xfrm>
          <a:prstGeom prst="rect">
            <a:avLst/>
          </a:prstGeom>
        </p:spPr>
      </p:pic>
      <p:sp>
        <p:nvSpPr>
          <p:cNvPr id="11" name="Google Shape;44;p7">
            <a:extLst>
              <a:ext uri="{FF2B5EF4-FFF2-40B4-BE49-F238E27FC236}">
                <a16:creationId xmlns:a16="http://schemas.microsoft.com/office/drawing/2014/main" id="{399CAE41-1DA3-47E9-80D9-878F0670E447}"/>
              </a:ext>
            </a:extLst>
          </p:cNvPr>
          <p:cNvSpPr txBox="1"/>
          <p:nvPr/>
        </p:nvSpPr>
        <p:spPr>
          <a:xfrm>
            <a:off x="369983" y="239377"/>
            <a:ext cx="967148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4500"/>
            </a:pPr>
            <a:r>
              <a:rPr lang="es-419" sz="2800" b="1" dirty="0">
                <a:solidFill>
                  <a:srgbClr val="002060"/>
                </a:solidFill>
                <a:latin typeface="Lexend"/>
                <a:ea typeface="Lexend"/>
                <a:cs typeface="Lexend"/>
                <a:sym typeface="Lexend"/>
              </a:rPr>
              <a:t>Título de la diapositiva </a:t>
            </a:r>
            <a:endParaRPr sz="2800" i="0" u="none" strike="noStrike" cap="none" dirty="0">
              <a:solidFill>
                <a:srgbClr val="00206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20351561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159</Words>
  <Application>Microsoft Office PowerPoint</Application>
  <PresentationFormat>Panorámica</PresentationFormat>
  <Paragraphs>45</Paragraphs>
  <Slides>28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Didact Gothic</vt:lpstr>
      <vt:lpstr>Lexend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Yunior Portilla Rodríguez</dc:creator>
  <cp:lastModifiedBy>DELL</cp:lastModifiedBy>
  <cp:revision>24</cp:revision>
  <dcterms:created xsi:type="dcterms:W3CDTF">2026-07-07T13:08:11Z</dcterms:created>
  <dcterms:modified xsi:type="dcterms:W3CDTF">2026-07-07T17:45:04Z</dcterms:modified>
</cp:coreProperties>
</file>